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7562850" cx="10693400"/>
  <p:notesSz cx="9926625" cy="6797675"/>
  <p:embeddedFontLst>
    <p:embeddedFont>
      <p:font typeface="Arial Black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hSr7XlkeVwIBmAUESKP0jJj/q1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501CC35-B5B1-4950-9D54-A13C6863AA76}">
  <a:tblStyle styleId="{6501CC35-B5B1-4950-9D54-A13C6863AA7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ArialBlack-regular.fntdata"/><Relationship Id="rId14" Type="http://schemas.openxmlformats.org/officeDocument/2006/relationships/slide" Target="slides/slide8.xml"/><Relationship Id="rId1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654750" y="509825"/>
            <a:ext cx="6618075" cy="2549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1654750" y="509825"/>
            <a:ext cx="6618075" cy="2549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2:notes"/>
          <p:cNvSpPr/>
          <p:nvPr>
            <p:ph idx="2" type="sldImg"/>
          </p:nvPr>
        </p:nvSpPr>
        <p:spPr>
          <a:xfrm>
            <a:off x="1654750" y="509825"/>
            <a:ext cx="6618075" cy="2549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:notes"/>
          <p:cNvSpPr/>
          <p:nvPr>
            <p:ph idx="2" type="sldImg"/>
          </p:nvPr>
        </p:nvSpPr>
        <p:spPr>
          <a:xfrm>
            <a:off x="1654750" y="509825"/>
            <a:ext cx="6618075" cy="2549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:notes"/>
          <p:cNvSpPr/>
          <p:nvPr>
            <p:ph idx="2" type="sldImg"/>
          </p:nvPr>
        </p:nvSpPr>
        <p:spPr>
          <a:xfrm>
            <a:off x="1654750" y="509825"/>
            <a:ext cx="6618075" cy="2549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5:notes"/>
          <p:cNvSpPr/>
          <p:nvPr>
            <p:ph idx="2" type="sldImg"/>
          </p:nvPr>
        </p:nvSpPr>
        <p:spPr>
          <a:xfrm>
            <a:off x="1654750" y="509825"/>
            <a:ext cx="6618075" cy="2549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6:notes"/>
          <p:cNvSpPr/>
          <p:nvPr>
            <p:ph idx="2" type="sldImg"/>
          </p:nvPr>
        </p:nvSpPr>
        <p:spPr>
          <a:xfrm>
            <a:off x="1654750" y="509825"/>
            <a:ext cx="6618075" cy="2549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654750" y="509825"/>
            <a:ext cx="6618075" cy="2549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1654750" y="509825"/>
            <a:ext cx="6618075" cy="2549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856445" y="6427460"/>
            <a:ext cx="9842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534670" y="7033451"/>
            <a:ext cx="24594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2" type="sldNum"/>
          </p:nvPr>
        </p:nvSpPr>
        <p:spPr>
          <a:xfrm>
            <a:off x="9784601" y="6439392"/>
            <a:ext cx="11874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/>
          <p:nvPr>
            <p:ph type="title"/>
          </p:nvPr>
        </p:nvSpPr>
        <p:spPr>
          <a:xfrm>
            <a:off x="69249" y="785122"/>
            <a:ext cx="1055490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" type="body"/>
          </p:nvPr>
        </p:nvSpPr>
        <p:spPr>
          <a:xfrm>
            <a:off x="2461807" y="1997506"/>
            <a:ext cx="57697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200">
                <a:solidFill>
                  <a:srgbClr val="00AD4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856445" y="6427460"/>
            <a:ext cx="9842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534670" y="7033451"/>
            <a:ext cx="24594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9784601" y="6439392"/>
            <a:ext cx="11874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/>
          <p:nvPr>
            <p:ph type="ctrTitle"/>
          </p:nvPr>
        </p:nvSpPr>
        <p:spPr>
          <a:xfrm>
            <a:off x="802006" y="2344484"/>
            <a:ext cx="908939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" type="subTitle"/>
          </p:nvPr>
        </p:nvSpPr>
        <p:spPr>
          <a:xfrm>
            <a:off x="1604011" y="4235197"/>
            <a:ext cx="74853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856445" y="6427460"/>
            <a:ext cx="9842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534670" y="7033451"/>
            <a:ext cx="24594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9784601" y="6439392"/>
            <a:ext cx="11874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69249" y="785122"/>
            <a:ext cx="1055490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534671" y="1739457"/>
            <a:ext cx="46516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2" type="body"/>
          </p:nvPr>
        </p:nvSpPr>
        <p:spPr>
          <a:xfrm>
            <a:off x="5507102" y="1739457"/>
            <a:ext cx="46516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1" type="ftr"/>
          </p:nvPr>
        </p:nvSpPr>
        <p:spPr>
          <a:xfrm>
            <a:off x="4856445" y="6427460"/>
            <a:ext cx="9842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534670" y="7033451"/>
            <a:ext cx="24594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9784601" y="6439392"/>
            <a:ext cx="11874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/>
          <p:nvPr>
            <p:ph type="title"/>
          </p:nvPr>
        </p:nvSpPr>
        <p:spPr>
          <a:xfrm>
            <a:off x="69249" y="785122"/>
            <a:ext cx="1055490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1" type="ftr"/>
          </p:nvPr>
        </p:nvSpPr>
        <p:spPr>
          <a:xfrm>
            <a:off x="4856445" y="6427460"/>
            <a:ext cx="9842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534670" y="7033451"/>
            <a:ext cx="24594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9784601" y="6439392"/>
            <a:ext cx="11874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5400" marR="0" algn="l">
              <a:lnSpc>
                <a:spcPct val="104761"/>
              </a:lnSpc>
              <a:spcBef>
                <a:spcPts val="0"/>
              </a:spcBef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1762" y="1296581"/>
            <a:ext cx="10691495" cy="0"/>
          </a:xfrm>
          <a:custGeom>
            <a:rect b="b" l="l" r="r" t="t"/>
            <a:pathLst>
              <a:path extrusionOk="0" h="120000" w="10691495">
                <a:moveTo>
                  <a:pt x="0" y="0"/>
                </a:moveTo>
                <a:lnTo>
                  <a:pt x="10691380" y="0"/>
                </a:lnTo>
              </a:path>
            </a:pathLst>
          </a:custGeom>
          <a:noFill/>
          <a:ln cap="flat" cmpd="sng" w="72150">
            <a:solidFill>
              <a:srgbClr val="10AA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9"/>
          <p:cNvSpPr txBox="1"/>
          <p:nvPr>
            <p:ph type="title"/>
          </p:nvPr>
        </p:nvSpPr>
        <p:spPr>
          <a:xfrm>
            <a:off x="69249" y="785122"/>
            <a:ext cx="1055490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9"/>
          <p:cNvSpPr txBox="1"/>
          <p:nvPr>
            <p:ph idx="1" type="body"/>
          </p:nvPr>
        </p:nvSpPr>
        <p:spPr>
          <a:xfrm>
            <a:off x="2461807" y="1997506"/>
            <a:ext cx="57697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200" u="none" cap="none" strike="noStrike">
                <a:solidFill>
                  <a:srgbClr val="00AD4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856445" y="6427460"/>
            <a:ext cx="9842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0" type="dt"/>
          </p:nvPr>
        </p:nvSpPr>
        <p:spPr>
          <a:xfrm>
            <a:off x="534670" y="7033451"/>
            <a:ext cx="24594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9784601" y="6439392"/>
            <a:ext cx="11874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rtl="0" algn="l">
              <a:lnSpc>
                <a:spcPct val="104761"/>
              </a:lnSpc>
              <a:spcBef>
                <a:spcPts val="0"/>
              </a:spcBef>
              <a:buNone/>
              <a:defRPr b="0" i="0" sz="1050" u="none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25400" marR="0" rtl="0" algn="l">
              <a:lnSpc>
                <a:spcPct val="104761"/>
              </a:lnSpc>
              <a:spcBef>
                <a:spcPts val="0"/>
              </a:spcBef>
              <a:buNone/>
              <a:defRPr b="0" i="0" sz="1050" u="none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25400" marR="0" rtl="0" algn="l">
              <a:lnSpc>
                <a:spcPct val="104761"/>
              </a:lnSpc>
              <a:spcBef>
                <a:spcPts val="0"/>
              </a:spcBef>
              <a:buNone/>
              <a:defRPr b="0" i="0" sz="1050" u="none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25400" marR="0" rtl="0" algn="l">
              <a:lnSpc>
                <a:spcPct val="104761"/>
              </a:lnSpc>
              <a:spcBef>
                <a:spcPts val="0"/>
              </a:spcBef>
              <a:buNone/>
              <a:defRPr b="0" i="0" sz="1050" u="none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25400" marR="0" rtl="0" algn="l">
              <a:lnSpc>
                <a:spcPct val="104761"/>
              </a:lnSpc>
              <a:spcBef>
                <a:spcPts val="0"/>
              </a:spcBef>
              <a:buNone/>
              <a:defRPr b="0" i="0" sz="1050" u="none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5400" marR="0" rtl="0" algn="l">
              <a:lnSpc>
                <a:spcPct val="104761"/>
              </a:lnSpc>
              <a:spcBef>
                <a:spcPts val="0"/>
              </a:spcBef>
              <a:buNone/>
              <a:defRPr b="0" i="0" sz="1050" u="none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5400" marR="0" rtl="0" algn="l">
              <a:lnSpc>
                <a:spcPct val="104761"/>
              </a:lnSpc>
              <a:spcBef>
                <a:spcPts val="0"/>
              </a:spcBef>
              <a:buNone/>
              <a:defRPr b="0" i="0" sz="1050" u="none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5400" marR="0" rtl="0" algn="l">
              <a:lnSpc>
                <a:spcPct val="104761"/>
              </a:lnSpc>
              <a:spcBef>
                <a:spcPts val="0"/>
              </a:spcBef>
              <a:buNone/>
              <a:defRPr b="0" i="0" sz="1050" u="none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5400" marR="0" rtl="0" algn="l">
              <a:lnSpc>
                <a:spcPct val="104761"/>
              </a:lnSpc>
              <a:spcBef>
                <a:spcPts val="0"/>
              </a:spcBef>
              <a:buNone/>
              <a:defRPr b="0" i="0" sz="1050" u="none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jpg"/><Relationship Id="rId5" Type="http://schemas.openxmlformats.org/officeDocument/2006/relationships/image" Target="../media/image9.jp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30.jpg"/><Relationship Id="rId22" Type="http://schemas.openxmlformats.org/officeDocument/2006/relationships/image" Target="../media/image29.jpg"/><Relationship Id="rId21" Type="http://schemas.openxmlformats.org/officeDocument/2006/relationships/image" Target="../media/image25.jpg"/><Relationship Id="rId24" Type="http://schemas.openxmlformats.org/officeDocument/2006/relationships/image" Target="../media/image33.png"/><Relationship Id="rId23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15.jpg"/><Relationship Id="rId26" Type="http://schemas.openxmlformats.org/officeDocument/2006/relationships/image" Target="../media/image35.jpg"/><Relationship Id="rId25" Type="http://schemas.openxmlformats.org/officeDocument/2006/relationships/image" Target="../media/image32.jpg"/><Relationship Id="rId28" Type="http://schemas.openxmlformats.org/officeDocument/2006/relationships/image" Target="../media/image8.jpg"/><Relationship Id="rId27" Type="http://schemas.openxmlformats.org/officeDocument/2006/relationships/image" Target="../media/image3.png"/><Relationship Id="rId5" Type="http://schemas.openxmlformats.org/officeDocument/2006/relationships/image" Target="../media/image22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4.jpg"/><Relationship Id="rId11" Type="http://schemas.openxmlformats.org/officeDocument/2006/relationships/image" Target="../media/image17.jpg"/><Relationship Id="rId10" Type="http://schemas.openxmlformats.org/officeDocument/2006/relationships/image" Target="../media/image20.png"/><Relationship Id="rId13" Type="http://schemas.openxmlformats.org/officeDocument/2006/relationships/image" Target="../media/image18.png"/><Relationship Id="rId12" Type="http://schemas.openxmlformats.org/officeDocument/2006/relationships/image" Target="../media/image24.png"/><Relationship Id="rId15" Type="http://schemas.openxmlformats.org/officeDocument/2006/relationships/image" Target="../media/image21.png"/><Relationship Id="rId14" Type="http://schemas.openxmlformats.org/officeDocument/2006/relationships/image" Target="../media/image23.png"/><Relationship Id="rId17" Type="http://schemas.openxmlformats.org/officeDocument/2006/relationships/image" Target="../media/image28.jpg"/><Relationship Id="rId16" Type="http://schemas.openxmlformats.org/officeDocument/2006/relationships/image" Target="../media/image19.png"/><Relationship Id="rId19" Type="http://schemas.openxmlformats.org/officeDocument/2006/relationships/image" Target="../media/image27.png"/><Relationship Id="rId18" Type="http://schemas.openxmlformats.org/officeDocument/2006/relationships/image" Target="../media/image2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jpg"/><Relationship Id="rId4" Type="http://schemas.openxmlformats.org/officeDocument/2006/relationships/image" Target="../media/image36.jpg"/><Relationship Id="rId5" Type="http://schemas.openxmlformats.org/officeDocument/2006/relationships/image" Target="../media/image8.jp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/>
          <p:nvPr/>
        </p:nvSpPr>
        <p:spPr>
          <a:xfrm>
            <a:off x="0" y="0"/>
            <a:ext cx="10693400" cy="75628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7699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598754" y="2212935"/>
            <a:ext cx="6657975" cy="2592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Reliable, safe, Green and  convenient.</a:t>
            </a:r>
            <a:endParaRPr sz="4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only </a:t>
            </a:r>
            <a:r>
              <a:rPr b="1" lang="en-US" sz="4200">
                <a:solidFill>
                  <a:srgbClr val="B1D235"/>
                </a:solidFill>
                <a:latin typeface="Arial"/>
                <a:ea typeface="Arial"/>
                <a:cs typeface="Arial"/>
                <a:sym typeface="Arial"/>
              </a:rPr>
              <a:t>long-term</a:t>
            </a:r>
            <a:endParaRPr sz="4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spcBef>
                <a:spcPts val="15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bac</a:t>
            </a:r>
            <a:r>
              <a:rPr b="1" lang="en-US" sz="4200">
                <a:solidFill>
                  <a:srgbClr val="FFFFFF"/>
                </a:solidFill>
              </a:rPr>
              <a:t>k</a:t>
            </a:r>
            <a:r>
              <a:rPr b="1"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up power solution</a:t>
            </a:r>
            <a:endParaRPr sz="4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339879" y="962471"/>
            <a:ext cx="1939200" cy="817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1841500" y="5133915"/>
            <a:ext cx="63246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learn more our products, Please contact our agent: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4127500" y="5517892"/>
            <a:ext cx="5943600" cy="19389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綠源工程顧問有限公司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Energy Engineering Consultancy Limited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綠源工程（遠東）有限公司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Companhia De Engenharia Green Energy (Far East) Limiteda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Tel: 3421-0208    Fax: 3186-2513 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E-mail: info@greenpower-e.com        Website: www.greenpower-e.com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Address: 6/F., Kong Ling Bldg., 102 Jervois St., Sheung Wan, HK.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1430" y="5517893"/>
            <a:ext cx="2156069" cy="1938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9797302" y="6405981"/>
            <a:ext cx="93345" cy="174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sz="10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1763" y="1296581"/>
            <a:ext cx="10691495" cy="0"/>
          </a:xfrm>
          <a:custGeom>
            <a:rect b="b" l="l" r="r" t="t"/>
            <a:pathLst>
              <a:path extrusionOk="0" h="120000" w="10691495">
                <a:moveTo>
                  <a:pt x="0" y="0"/>
                </a:moveTo>
                <a:lnTo>
                  <a:pt x="10691380" y="0"/>
                </a:lnTo>
              </a:path>
            </a:pathLst>
          </a:custGeom>
          <a:noFill/>
          <a:ln cap="flat" cmpd="sng" w="72150">
            <a:solidFill>
              <a:srgbClr val="10AA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 txBox="1"/>
          <p:nvPr>
            <p:ph type="title"/>
          </p:nvPr>
        </p:nvSpPr>
        <p:spPr>
          <a:xfrm>
            <a:off x="69248" y="785123"/>
            <a:ext cx="2029460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 About Us</a:t>
            </a:r>
            <a:endParaRPr/>
          </a:p>
        </p:txBody>
      </p:sp>
      <p:sp>
        <p:nvSpPr>
          <p:cNvPr id="57" name="Google Shape;57;p2"/>
          <p:cNvSpPr txBox="1"/>
          <p:nvPr/>
        </p:nvSpPr>
        <p:spPr>
          <a:xfrm>
            <a:off x="889808" y="2829936"/>
            <a:ext cx="8626475" cy="3481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617980" marR="0" rtl="0" algn="l">
              <a:lnSpc>
                <a:spcPct val="1197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Aqueous Hydrogen Energy Limited (AHE)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213995" rtl="0" algn="l">
              <a:lnSpc>
                <a:spcPct val="120357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A Hong Kong based high-tech </a:t>
            </a:r>
            <a:r>
              <a:rPr b="1" lang="en-US" sz="2800">
                <a:solidFill>
                  <a:srgbClr val="009DD9"/>
                </a:solidFill>
                <a:latin typeface="Arial"/>
                <a:ea typeface="Arial"/>
                <a:cs typeface="Arial"/>
                <a:sym typeface="Arial"/>
              </a:rPr>
              <a:t>hydrogen energy </a:t>
            </a:r>
            <a:r>
              <a:rPr lang="en-US" sz="210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and </a:t>
            </a:r>
            <a:r>
              <a:rPr b="1" lang="en-US" sz="2800">
                <a:solidFill>
                  <a:srgbClr val="009DD9"/>
                </a:solidFill>
                <a:latin typeface="Arial"/>
                <a:ea typeface="Arial"/>
                <a:cs typeface="Arial"/>
                <a:sym typeface="Arial"/>
              </a:rPr>
              <a:t>fuel  cell technology </a:t>
            </a:r>
            <a:r>
              <a:rPr lang="en-US" sz="210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enterprise, specializing in the research and</a:t>
            </a:r>
            <a:endParaRPr sz="21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12700" marR="0" rtl="0" algn="l">
              <a:lnSpc>
                <a:spcPct val="1154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development and manufacturing of hydrogen generator and fuel</a:t>
            </a:r>
            <a:endParaRPr sz="21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12700" marR="0" rtl="0" algn="l"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cell system.</a:t>
            </a:r>
            <a:endParaRPr sz="21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We focus on the R&amp;D, production and sales of electric power  products in the field of clean energy in an all-round way. Including  </a:t>
            </a:r>
            <a:r>
              <a:rPr lang="en-US" sz="2100">
                <a:solidFill>
                  <a:srgbClr val="009DD9"/>
                </a:solidFill>
                <a:latin typeface="Arial Black"/>
                <a:ea typeface="Arial Black"/>
                <a:cs typeface="Arial Black"/>
                <a:sym typeface="Arial Black"/>
              </a:rPr>
              <a:t>Telecom  backup power</a:t>
            </a:r>
            <a:r>
              <a:rPr lang="en-US" sz="210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lang="en-US" sz="2100">
                <a:solidFill>
                  <a:srgbClr val="009DD9"/>
                </a:solidFill>
                <a:latin typeface="Arial Black"/>
                <a:ea typeface="Arial Black"/>
                <a:cs typeface="Arial Black"/>
                <a:sym typeface="Arial Black"/>
              </a:rPr>
              <a:t>industrial power</a:t>
            </a:r>
            <a:r>
              <a:rPr lang="en-US" sz="210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,	</a:t>
            </a:r>
            <a:r>
              <a:rPr lang="en-US" sz="2100">
                <a:solidFill>
                  <a:srgbClr val="009DD9"/>
                </a:solidFill>
                <a:latin typeface="Arial Black"/>
                <a:ea typeface="Arial Black"/>
                <a:cs typeface="Arial Black"/>
                <a:sym typeface="Arial Black"/>
              </a:rPr>
              <a:t>Vehicle power</a:t>
            </a:r>
            <a:r>
              <a:rPr lang="en-US" sz="210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lang="en-US" sz="2100">
                <a:solidFill>
                  <a:srgbClr val="009DD9"/>
                </a:solidFill>
                <a:latin typeface="Arial Black"/>
                <a:ea typeface="Arial Black"/>
                <a:cs typeface="Arial Black"/>
                <a:sym typeface="Arial Black"/>
              </a:rPr>
              <a:t>household  consumption </a:t>
            </a:r>
            <a:r>
              <a:rPr lang="en-US" sz="210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and so on.</a:t>
            </a:r>
            <a:endParaRPr sz="21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9533358" y="771361"/>
            <a:ext cx="1159789" cy="4831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3241775" y="1457303"/>
            <a:ext cx="3098401" cy="125962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66100" y="9548"/>
            <a:ext cx="1367258" cy="1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/>
          <p:nvPr/>
        </p:nvSpPr>
        <p:spPr>
          <a:xfrm>
            <a:off x="4869145" y="6440159"/>
            <a:ext cx="5008880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1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A9D9F"/>
                </a:solidFill>
                <a:latin typeface="Arial"/>
                <a:ea typeface="Arial"/>
                <a:cs typeface="Arial"/>
                <a:sym typeface="Arial"/>
              </a:rPr>
              <a:t>؍ᇶ </a:t>
            </a:r>
            <a:r>
              <a:rPr lang="en-US" sz="1050">
                <a:solidFill>
                  <a:srgbClr val="9A9D9F"/>
                </a:solidFill>
                <a:latin typeface="Trebuchet MS"/>
                <a:ea typeface="Trebuchet MS"/>
                <a:cs typeface="Trebuchet MS"/>
                <a:sym typeface="Trebuchet MS"/>
              </a:rPr>
              <a:t>Confidential	3</a:t>
            </a:r>
            <a:endParaRPr sz="10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763" y="1"/>
            <a:ext cx="10691495" cy="7562850"/>
          </a:xfrm>
          <a:custGeom>
            <a:rect b="b" l="l" r="r" t="t"/>
            <a:pathLst>
              <a:path extrusionOk="0" h="6014084" w="10691495">
                <a:moveTo>
                  <a:pt x="0" y="0"/>
                </a:moveTo>
                <a:lnTo>
                  <a:pt x="0" y="6014046"/>
                </a:lnTo>
                <a:lnTo>
                  <a:pt x="10691380" y="6014046"/>
                </a:lnTo>
                <a:lnTo>
                  <a:pt x="1069138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0" y="983876"/>
            <a:ext cx="10693400" cy="560083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373" r="-2373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>
            <p:ph type="title"/>
          </p:nvPr>
        </p:nvSpPr>
        <p:spPr>
          <a:xfrm>
            <a:off x="69248" y="785123"/>
            <a:ext cx="1944370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Products</a:t>
            </a:r>
            <a:endParaRPr/>
          </a:p>
        </p:txBody>
      </p:sp>
      <p:sp>
        <p:nvSpPr>
          <p:cNvPr id="73" name="Google Shape;73;p4"/>
          <p:cNvSpPr txBox="1"/>
          <p:nvPr/>
        </p:nvSpPr>
        <p:spPr>
          <a:xfrm>
            <a:off x="5564187" y="2318518"/>
            <a:ext cx="4648200" cy="30937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009DD9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b="1" lang="en-US" sz="245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Series Hydrogen Generator</a:t>
            </a:r>
            <a:endParaRPr sz="2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685" lvl="0" marL="413384" marR="0" rtl="0" algn="l">
              <a:spcBef>
                <a:spcPts val="2985"/>
              </a:spcBef>
              <a:spcAft>
                <a:spcPts val="0"/>
              </a:spcAft>
              <a:buClr>
                <a:srgbClr val="231F20"/>
              </a:buClr>
              <a:buSzPts val="2450"/>
              <a:buFont typeface="Noto Sans Symbols"/>
              <a:buChar char="◆"/>
            </a:pPr>
            <a:r>
              <a:rPr lang="en-US" sz="245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Output &gt;99.95% H</a:t>
            </a:r>
            <a:r>
              <a:rPr baseline="-25000" lang="en-US" sz="2475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baseline="-25000" sz="2475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400685" lvl="0" marL="413384" marR="0" rtl="0" algn="l">
              <a:spcBef>
                <a:spcPts val="1975"/>
              </a:spcBef>
              <a:spcAft>
                <a:spcPts val="0"/>
              </a:spcAft>
              <a:buClr>
                <a:srgbClr val="231F20"/>
              </a:buClr>
              <a:buSzPts val="2450"/>
              <a:buFont typeface="Noto Sans Symbols"/>
              <a:buChar char="◆"/>
            </a:pPr>
            <a:r>
              <a:rPr lang="en-US" sz="245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Flow Rate 35~110 slm</a:t>
            </a:r>
            <a:endParaRPr sz="24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20"/>
              </a:spcBef>
              <a:spcAft>
                <a:spcPts val="0"/>
              </a:spcAft>
              <a:buClr>
                <a:srgbClr val="231F20"/>
              </a:buClr>
              <a:buSzPts val="2550"/>
              <a:buFont typeface="Noto Sans Symbols"/>
              <a:buNone/>
            </a:pPr>
            <a:r>
              <a:t/>
            </a:r>
            <a:endParaRPr sz="25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685" lvl="0" marL="413384" marR="350520" rtl="0" algn="l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50"/>
              <a:buFont typeface="Noto Sans Symbols"/>
              <a:buChar char="◆"/>
            </a:pPr>
            <a:r>
              <a:rPr lang="en-US" sz="245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be used for a 1-10kW fuel  cell system</a:t>
            </a:r>
            <a:endParaRPr sz="24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354586" y="2201369"/>
            <a:ext cx="4879403" cy="37150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3273401" y="2666441"/>
            <a:ext cx="1044435" cy="4871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9533358" y="771361"/>
            <a:ext cx="1159789" cy="48310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"/>
          <p:cNvSpPr txBox="1"/>
          <p:nvPr>
            <p:ph idx="12" type="sldNum"/>
          </p:nvPr>
        </p:nvSpPr>
        <p:spPr>
          <a:xfrm>
            <a:off x="12301928" y="6439391"/>
            <a:ext cx="149295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66100" y="9548"/>
            <a:ext cx="1367258" cy="1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/>
          <p:nvPr/>
        </p:nvSpPr>
        <p:spPr>
          <a:xfrm>
            <a:off x="5892863" y="1654422"/>
            <a:ext cx="4800282" cy="513098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"/>
          <p:cNvSpPr/>
          <p:nvPr/>
        </p:nvSpPr>
        <p:spPr>
          <a:xfrm>
            <a:off x="1763" y="1296581"/>
            <a:ext cx="10691495" cy="0"/>
          </a:xfrm>
          <a:custGeom>
            <a:rect b="b" l="l" r="r" t="t"/>
            <a:pathLst>
              <a:path extrusionOk="0" h="120000" w="10691495">
                <a:moveTo>
                  <a:pt x="0" y="0"/>
                </a:moveTo>
                <a:lnTo>
                  <a:pt x="10691380" y="0"/>
                </a:lnTo>
              </a:path>
            </a:pathLst>
          </a:custGeom>
          <a:noFill/>
          <a:ln cap="flat" cmpd="sng" w="72150">
            <a:solidFill>
              <a:srgbClr val="10AA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 txBox="1"/>
          <p:nvPr>
            <p:ph type="title"/>
          </p:nvPr>
        </p:nvSpPr>
        <p:spPr>
          <a:xfrm>
            <a:off x="69248" y="785123"/>
            <a:ext cx="1944370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Products</a:t>
            </a:r>
            <a:endParaRPr/>
          </a:p>
        </p:txBody>
      </p:sp>
      <p:sp>
        <p:nvSpPr>
          <p:cNvPr id="86" name="Google Shape;86;p5"/>
          <p:cNvSpPr txBox="1"/>
          <p:nvPr/>
        </p:nvSpPr>
        <p:spPr>
          <a:xfrm>
            <a:off x="330628" y="1728694"/>
            <a:ext cx="5082540" cy="4282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-635" lvl="0" marL="12700" marR="100330" rtl="0" algn="l">
              <a:lnSpc>
                <a:spcPct val="10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B1D235"/>
                </a:solidFill>
                <a:latin typeface="Arial"/>
                <a:ea typeface="Arial"/>
                <a:cs typeface="Arial"/>
                <a:sym typeface="Arial"/>
              </a:rPr>
              <a:t>AHG </a:t>
            </a:r>
            <a:r>
              <a:rPr lang="en-US" sz="210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Series </a:t>
            </a:r>
            <a:r>
              <a:rPr b="1" lang="en-US" sz="21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Communication  Aqueous Hydrogen Power Generator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0355" lvl="0" marL="313055" marR="0" rtl="0" algn="l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50"/>
              <a:buFont typeface="Noto Sans Symbols"/>
              <a:buChar char="◆"/>
            </a:pPr>
            <a:r>
              <a:rPr lang="en-US" sz="245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Fuel:Methanol water</a:t>
            </a:r>
            <a:endParaRPr sz="24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20"/>
              </a:spcBef>
              <a:spcAft>
                <a:spcPts val="0"/>
              </a:spcAft>
              <a:buClr>
                <a:srgbClr val="231F20"/>
              </a:buClr>
              <a:buSzPts val="2550"/>
              <a:buFont typeface="Noto Sans Symbols"/>
              <a:buNone/>
            </a:pPr>
            <a:r>
              <a:t/>
            </a:r>
            <a:endParaRPr sz="25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0355" lvl="0" marL="313055" marR="0" rtl="0" algn="l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50"/>
              <a:buFont typeface="Noto Sans Symbols"/>
              <a:buChar char="◆"/>
            </a:pPr>
            <a:r>
              <a:rPr lang="en-US" sz="245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Power Output:2.5-5kW 48VDC</a:t>
            </a:r>
            <a:endParaRPr sz="24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20"/>
              </a:spcBef>
              <a:spcAft>
                <a:spcPts val="0"/>
              </a:spcAft>
              <a:buClr>
                <a:srgbClr val="231F20"/>
              </a:buClr>
              <a:buSzPts val="2550"/>
              <a:buFont typeface="Noto Sans Symbols"/>
              <a:buNone/>
            </a:pPr>
            <a:r>
              <a:t/>
            </a:r>
            <a:endParaRPr sz="25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0355" lvl="0" marL="313055" marR="398780" rtl="0" algn="l">
              <a:spcBef>
                <a:spcPts val="5"/>
              </a:spcBef>
              <a:spcAft>
                <a:spcPts val="0"/>
              </a:spcAft>
              <a:buClr>
                <a:srgbClr val="231F20"/>
              </a:buClr>
              <a:buSzPts val="2350"/>
              <a:buFont typeface="Noto Sans Symbols"/>
              <a:buChar char="◆"/>
            </a:pPr>
            <a:r>
              <a:rPr lang="en-US" sz="245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No Pollution Environmentally  friendly</a:t>
            </a:r>
            <a:endParaRPr sz="24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25"/>
              </a:spcBef>
              <a:spcAft>
                <a:spcPts val="0"/>
              </a:spcAft>
              <a:buClr>
                <a:srgbClr val="231F20"/>
              </a:buClr>
              <a:buSzPts val="2550"/>
              <a:buFont typeface="Noto Sans Symbols"/>
              <a:buNone/>
            </a:pPr>
            <a:r>
              <a:t/>
            </a:r>
            <a:endParaRPr sz="25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7340" lvl="0" marL="320040" marR="0" rtl="0" algn="l">
              <a:spcBef>
                <a:spcPts val="5"/>
              </a:spcBef>
              <a:spcAft>
                <a:spcPts val="0"/>
              </a:spcAft>
              <a:buClr>
                <a:srgbClr val="231F20"/>
              </a:buClr>
              <a:buSzPts val="2350"/>
              <a:buFont typeface="Noto Sans Symbols"/>
              <a:buChar char="◆"/>
            </a:pPr>
            <a:r>
              <a:rPr lang="en-US" sz="245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Outdoor design cabinet (IP54)</a:t>
            </a:r>
            <a:endParaRPr sz="24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9533358" y="771359"/>
            <a:ext cx="1159789" cy="4891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"/>
          <p:cNvSpPr txBox="1"/>
          <p:nvPr>
            <p:ph idx="12" type="sldNum"/>
          </p:nvPr>
        </p:nvSpPr>
        <p:spPr>
          <a:xfrm>
            <a:off x="12301928" y="6439391"/>
            <a:ext cx="149295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" name="Google Shape;8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66100" y="9548"/>
            <a:ext cx="1367258" cy="1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>
            <p:ph type="title"/>
          </p:nvPr>
        </p:nvSpPr>
        <p:spPr>
          <a:xfrm>
            <a:off x="69248" y="785123"/>
            <a:ext cx="3027680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Product contrast</a:t>
            </a:r>
            <a:endParaRPr/>
          </a:p>
        </p:txBody>
      </p:sp>
      <p:sp>
        <p:nvSpPr>
          <p:cNvPr id="95" name="Google Shape;95;p6"/>
          <p:cNvSpPr/>
          <p:nvPr/>
        </p:nvSpPr>
        <p:spPr>
          <a:xfrm>
            <a:off x="5111028" y="4048268"/>
            <a:ext cx="337859" cy="20662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5149419" y="1708039"/>
            <a:ext cx="299466" cy="197008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5163159" y="1710882"/>
            <a:ext cx="260604" cy="43394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6"/>
          <p:cNvSpPr/>
          <p:nvPr/>
        </p:nvSpPr>
        <p:spPr>
          <a:xfrm>
            <a:off x="1545376" y="3678123"/>
            <a:ext cx="8104251" cy="35419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6"/>
          <p:cNvSpPr/>
          <p:nvPr/>
        </p:nvSpPr>
        <p:spPr>
          <a:xfrm>
            <a:off x="1597494" y="3712910"/>
            <a:ext cx="8004022" cy="25525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224811" y="1437804"/>
            <a:ext cx="4409440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9DD9"/>
                </a:solidFill>
                <a:latin typeface="Arial"/>
                <a:ea typeface="Arial"/>
                <a:cs typeface="Arial"/>
                <a:sym typeface="Arial"/>
              </a:rPr>
              <a:t>AHE-New Energy Leader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3195891" y="3957472"/>
            <a:ext cx="1090536" cy="109188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6"/>
          <p:cNvSpPr/>
          <p:nvPr/>
        </p:nvSpPr>
        <p:spPr>
          <a:xfrm>
            <a:off x="3649499" y="4158716"/>
            <a:ext cx="509905" cy="247650"/>
          </a:xfrm>
          <a:custGeom>
            <a:rect b="b" l="l" r="r" t="t"/>
            <a:pathLst>
              <a:path extrusionOk="0" h="247650" w="509904">
                <a:moveTo>
                  <a:pt x="509523" y="135102"/>
                </a:moveTo>
                <a:lnTo>
                  <a:pt x="477786" y="0"/>
                </a:lnTo>
                <a:lnTo>
                  <a:pt x="0" y="112267"/>
                </a:lnTo>
                <a:lnTo>
                  <a:pt x="31750" y="247357"/>
                </a:lnTo>
                <a:lnTo>
                  <a:pt x="509523" y="135102"/>
                </a:lnTo>
                <a:close/>
              </a:path>
            </a:pathLst>
          </a:custGeom>
          <a:solidFill>
            <a:srgbClr val="FBCD3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6"/>
          <p:cNvSpPr/>
          <p:nvPr/>
        </p:nvSpPr>
        <p:spPr>
          <a:xfrm>
            <a:off x="2376639" y="4498775"/>
            <a:ext cx="788504" cy="19716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6"/>
          <p:cNvSpPr/>
          <p:nvPr/>
        </p:nvSpPr>
        <p:spPr>
          <a:xfrm>
            <a:off x="2580465" y="4073806"/>
            <a:ext cx="386044" cy="35973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2467521" y="4782070"/>
            <a:ext cx="614768" cy="26728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6"/>
          <p:cNvSpPr txBox="1"/>
          <p:nvPr/>
        </p:nvSpPr>
        <p:spPr>
          <a:xfrm>
            <a:off x="3269831" y="5022177"/>
            <a:ext cx="990600" cy="506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Gasoline</a:t>
            </a:r>
            <a:endParaRPr sz="15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Generator</a:t>
            </a:r>
            <a:endParaRPr sz="15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4782692" y="1432232"/>
            <a:ext cx="1020444" cy="2545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High Cost</a:t>
            </a:r>
            <a:endParaRPr sz="15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4810439" y="6113025"/>
            <a:ext cx="947419" cy="2545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Low Cost</a:t>
            </a:r>
            <a:endParaRPr sz="15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8220201" y="3036817"/>
            <a:ext cx="287254" cy="29058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8249031" y="3048673"/>
            <a:ext cx="225856" cy="22987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4421989" y="4842386"/>
            <a:ext cx="287265" cy="29057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4450816" y="4854231"/>
            <a:ext cx="225856" cy="22987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8490164" y="4382646"/>
            <a:ext cx="287254" cy="29057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8518994" y="4394492"/>
            <a:ext cx="225856" cy="22987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8346810" y="3276536"/>
            <a:ext cx="240029" cy="1153160"/>
          </a:xfrm>
          <a:custGeom>
            <a:rect b="b" l="l" r="r" t="t"/>
            <a:pathLst>
              <a:path extrusionOk="0" h="1153160" w="240029">
                <a:moveTo>
                  <a:pt x="38430" y="32969"/>
                </a:moveTo>
                <a:lnTo>
                  <a:pt x="32969" y="0"/>
                </a:lnTo>
                <a:lnTo>
                  <a:pt x="0" y="5346"/>
                </a:lnTo>
                <a:lnTo>
                  <a:pt x="5461" y="38315"/>
                </a:lnTo>
                <a:lnTo>
                  <a:pt x="38430" y="32969"/>
                </a:lnTo>
                <a:close/>
              </a:path>
              <a:path extrusionOk="0" h="1153160" w="240029">
                <a:moveTo>
                  <a:pt x="49339" y="98894"/>
                </a:moveTo>
                <a:lnTo>
                  <a:pt x="43878" y="65938"/>
                </a:lnTo>
                <a:lnTo>
                  <a:pt x="10922" y="71285"/>
                </a:lnTo>
                <a:lnTo>
                  <a:pt x="16370" y="104241"/>
                </a:lnTo>
                <a:lnTo>
                  <a:pt x="49339" y="98894"/>
                </a:lnTo>
                <a:close/>
              </a:path>
              <a:path extrusionOk="0" h="1153160" w="240029">
                <a:moveTo>
                  <a:pt x="60147" y="164833"/>
                </a:moveTo>
                <a:lnTo>
                  <a:pt x="54686" y="131864"/>
                </a:lnTo>
                <a:lnTo>
                  <a:pt x="21717" y="137210"/>
                </a:lnTo>
                <a:lnTo>
                  <a:pt x="27178" y="170180"/>
                </a:lnTo>
                <a:lnTo>
                  <a:pt x="60147" y="164833"/>
                </a:lnTo>
                <a:close/>
              </a:path>
              <a:path extrusionOk="0" h="1153160" w="240029">
                <a:moveTo>
                  <a:pt x="71056" y="230759"/>
                </a:moveTo>
                <a:lnTo>
                  <a:pt x="65595" y="197802"/>
                </a:lnTo>
                <a:lnTo>
                  <a:pt x="32639" y="203136"/>
                </a:lnTo>
                <a:lnTo>
                  <a:pt x="38087" y="236105"/>
                </a:lnTo>
                <a:lnTo>
                  <a:pt x="71056" y="230759"/>
                </a:lnTo>
                <a:close/>
              </a:path>
              <a:path extrusionOk="0" h="1153160" w="240029">
                <a:moveTo>
                  <a:pt x="81965" y="296697"/>
                </a:moveTo>
                <a:lnTo>
                  <a:pt x="76517" y="263728"/>
                </a:lnTo>
                <a:lnTo>
                  <a:pt x="43548" y="269074"/>
                </a:lnTo>
                <a:lnTo>
                  <a:pt x="49009" y="302044"/>
                </a:lnTo>
                <a:lnTo>
                  <a:pt x="81965" y="296697"/>
                </a:lnTo>
                <a:close/>
              </a:path>
              <a:path extrusionOk="0" h="1153160" w="240029">
                <a:moveTo>
                  <a:pt x="92773" y="362623"/>
                </a:moveTo>
                <a:lnTo>
                  <a:pt x="87426" y="329666"/>
                </a:lnTo>
                <a:lnTo>
                  <a:pt x="54457" y="335000"/>
                </a:lnTo>
                <a:lnTo>
                  <a:pt x="59804" y="367969"/>
                </a:lnTo>
                <a:lnTo>
                  <a:pt x="92773" y="362623"/>
                </a:lnTo>
                <a:close/>
              </a:path>
              <a:path extrusionOk="0" h="1153160" w="240029">
                <a:moveTo>
                  <a:pt x="103695" y="428561"/>
                </a:moveTo>
                <a:lnTo>
                  <a:pt x="98234" y="395592"/>
                </a:lnTo>
                <a:lnTo>
                  <a:pt x="65265" y="400939"/>
                </a:lnTo>
                <a:lnTo>
                  <a:pt x="70726" y="433908"/>
                </a:lnTo>
                <a:lnTo>
                  <a:pt x="103695" y="428561"/>
                </a:lnTo>
                <a:close/>
              </a:path>
              <a:path extrusionOk="0" h="1153160" w="240029">
                <a:moveTo>
                  <a:pt x="114604" y="494372"/>
                </a:moveTo>
                <a:lnTo>
                  <a:pt x="109143" y="461416"/>
                </a:lnTo>
                <a:lnTo>
                  <a:pt x="76187" y="466864"/>
                </a:lnTo>
                <a:lnTo>
                  <a:pt x="81635" y="499833"/>
                </a:lnTo>
                <a:lnTo>
                  <a:pt x="114604" y="494372"/>
                </a:lnTo>
                <a:close/>
              </a:path>
              <a:path extrusionOk="0" h="1153160" w="240029">
                <a:moveTo>
                  <a:pt x="125412" y="560311"/>
                </a:moveTo>
                <a:lnTo>
                  <a:pt x="120065" y="527342"/>
                </a:lnTo>
                <a:lnTo>
                  <a:pt x="87096" y="532803"/>
                </a:lnTo>
                <a:lnTo>
                  <a:pt x="92443" y="565772"/>
                </a:lnTo>
                <a:lnTo>
                  <a:pt x="125412" y="560311"/>
                </a:lnTo>
                <a:close/>
              </a:path>
              <a:path extrusionOk="0" h="1153160" w="240029">
                <a:moveTo>
                  <a:pt x="136321" y="626237"/>
                </a:moveTo>
                <a:lnTo>
                  <a:pt x="130860" y="593280"/>
                </a:lnTo>
                <a:lnTo>
                  <a:pt x="97904" y="598728"/>
                </a:lnTo>
                <a:lnTo>
                  <a:pt x="103352" y="631698"/>
                </a:lnTo>
                <a:lnTo>
                  <a:pt x="136321" y="626237"/>
                </a:lnTo>
                <a:close/>
              </a:path>
              <a:path extrusionOk="0" h="1153160" w="240029">
                <a:moveTo>
                  <a:pt x="147231" y="692175"/>
                </a:moveTo>
                <a:lnTo>
                  <a:pt x="141782" y="659206"/>
                </a:lnTo>
                <a:lnTo>
                  <a:pt x="108813" y="664667"/>
                </a:lnTo>
                <a:lnTo>
                  <a:pt x="114274" y="697636"/>
                </a:lnTo>
                <a:lnTo>
                  <a:pt x="147231" y="692175"/>
                </a:lnTo>
                <a:close/>
              </a:path>
              <a:path extrusionOk="0" h="1153160" w="240029">
                <a:moveTo>
                  <a:pt x="158153" y="758101"/>
                </a:moveTo>
                <a:lnTo>
                  <a:pt x="152692" y="725144"/>
                </a:lnTo>
                <a:lnTo>
                  <a:pt x="119722" y="730592"/>
                </a:lnTo>
                <a:lnTo>
                  <a:pt x="125183" y="763562"/>
                </a:lnTo>
                <a:lnTo>
                  <a:pt x="158153" y="758101"/>
                </a:lnTo>
                <a:close/>
              </a:path>
              <a:path extrusionOk="0" h="1153160" w="240029">
                <a:moveTo>
                  <a:pt x="168948" y="824039"/>
                </a:moveTo>
                <a:lnTo>
                  <a:pt x="163499" y="791070"/>
                </a:lnTo>
                <a:lnTo>
                  <a:pt x="130530" y="796531"/>
                </a:lnTo>
                <a:lnTo>
                  <a:pt x="135991" y="829487"/>
                </a:lnTo>
                <a:lnTo>
                  <a:pt x="168948" y="824039"/>
                </a:lnTo>
                <a:close/>
              </a:path>
              <a:path extrusionOk="0" h="1153160" w="240029">
                <a:moveTo>
                  <a:pt x="179870" y="889965"/>
                </a:moveTo>
                <a:lnTo>
                  <a:pt x="174409" y="856996"/>
                </a:lnTo>
                <a:lnTo>
                  <a:pt x="141439" y="862457"/>
                </a:lnTo>
                <a:lnTo>
                  <a:pt x="146900" y="895426"/>
                </a:lnTo>
                <a:lnTo>
                  <a:pt x="179870" y="889965"/>
                </a:lnTo>
                <a:close/>
              </a:path>
              <a:path extrusionOk="0" h="1153160" w="240029">
                <a:moveTo>
                  <a:pt x="190779" y="955903"/>
                </a:moveTo>
                <a:lnTo>
                  <a:pt x="185318" y="922934"/>
                </a:lnTo>
                <a:lnTo>
                  <a:pt x="152361" y="928395"/>
                </a:lnTo>
                <a:lnTo>
                  <a:pt x="157810" y="961351"/>
                </a:lnTo>
                <a:lnTo>
                  <a:pt x="190779" y="955903"/>
                </a:lnTo>
                <a:close/>
              </a:path>
              <a:path extrusionOk="0" h="1153160" w="240029">
                <a:moveTo>
                  <a:pt x="201587" y="1021829"/>
                </a:moveTo>
                <a:lnTo>
                  <a:pt x="196240" y="988860"/>
                </a:lnTo>
                <a:lnTo>
                  <a:pt x="163271" y="994321"/>
                </a:lnTo>
                <a:lnTo>
                  <a:pt x="168617" y="1027290"/>
                </a:lnTo>
                <a:lnTo>
                  <a:pt x="201587" y="1021829"/>
                </a:lnTo>
                <a:close/>
              </a:path>
              <a:path extrusionOk="0" h="1153160" w="240029">
                <a:moveTo>
                  <a:pt x="239445" y="1045997"/>
                </a:moveTo>
                <a:lnTo>
                  <a:pt x="140550" y="1062367"/>
                </a:lnTo>
                <a:lnTo>
                  <a:pt x="174078" y="1108600"/>
                </a:lnTo>
                <a:lnTo>
                  <a:pt x="174078" y="1060259"/>
                </a:lnTo>
                <a:lnTo>
                  <a:pt x="207048" y="1054798"/>
                </a:lnTo>
                <a:lnTo>
                  <a:pt x="209270" y="1067943"/>
                </a:lnTo>
                <a:lnTo>
                  <a:pt x="209270" y="1143753"/>
                </a:lnTo>
                <a:lnTo>
                  <a:pt x="239445" y="1045997"/>
                </a:lnTo>
                <a:close/>
              </a:path>
              <a:path extrusionOk="0" h="1153160" w="240029">
                <a:moveTo>
                  <a:pt x="209270" y="1067943"/>
                </a:moveTo>
                <a:lnTo>
                  <a:pt x="207048" y="1054798"/>
                </a:lnTo>
                <a:lnTo>
                  <a:pt x="174078" y="1060259"/>
                </a:lnTo>
                <a:lnTo>
                  <a:pt x="176301" y="1073391"/>
                </a:lnTo>
                <a:lnTo>
                  <a:pt x="209270" y="1067943"/>
                </a:lnTo>
                <a:close/>
              </a:path>
              <a:path extrusionOk="0" h="1153160" w="240029">
                <a:moveTo>
                  <a:pt x="209270" y="1143753"/>
                </a:moveTo>
                <a:lnTo>
                  <a:pt x="209270" y="1067943"/>
                </a:lnTo>
                <a:lnTo>
                  <a:pt x="176301" y="1073391"/>
                </a:lnTo>
                <a:lnTo>
                  <a:pt x="174078" y="1060259"/>
                </a:lnTo>
                <a:lnTo>
                  <a:pt x="174078" y="1108600"/>
                </a:lnTo>
                <a:lnTo>
                  <a:pt x="206375" y="1153134"/>
                </a:lnTo>
                <a:lnTo>
                  <a:pt x="209270" y="1143753"/>
                </a:lnTo>
                <a:close/>
              </a:path>
            </a:pathLst>
          </a:custGeom>
          <a:solidFill>
            <a:srgbClr val="90C84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7620113" y="4591621"/>
            <a:ext cx="933450" cy="989330"/>
          </a:xfrm>
          <a:custGeom>
            <a:rect b="b" l="l" r="r" t="t"/>
            <a:pathLst>
              <a:path extrusionOk="0" h="989329" w="933450">
                <a:moveTo>
                  <a:pt x="876506" y="84434"/>
                </a:moveTo>
                <a:lnTo>
                  <a:pt x="852182" y="61556"/>
                </a:lnTo>
                <a:lnTo>
                  <a:pt x="0" y="966368"/>
                </a:lnTo>
                <a:lnTo>
                  <a:pt x="24282" y="989304"/>
                </a:lnTo>
                <a:lnTo>
                  <a:pt x="876506" y="84434"/>
                </a:lnTo>
                <a:close/>
              </a:path>
              <a:path extrusionOk="0" h="989329" w="933450">
                <a:moveTo>
                  <a:pt x="933069" y="0"/>
                </a:moveTo>
                <a:lnTo>
                  <a:pt x="827824" y="38646"/>
                </a:lnTo>
                <a:lnTo>
                  <a:pt x="852182" y="61556"/>
                </a:lnTo>
                <a:lnTo>
                  <a:pt x="863688" y="49339"/>
                </a:lnTo>
                <a:lnTo>
                  <a:pt x="887958" y="72275"/>
                </a:lnTo>
                <a:lnTo>
                  <a:pt x="887958" y="95205"/>
                </a:lnTo>
                <a:lnTo>
                  <a:pt x="900887" y="107365"/>
                </a:lnTo>
                <a:lnTo>
                  <a:pt x="933069" y="0"/>
                </a:lnTo>
                <a:close/>
              </a:path>
              <a:path extrusionOk="0" h="989329" w="933450">
                <a:moveTo>
                  <a:pt x="887958" y="72275"/>
                </a:moveTo>
                <a:lnTo>
                  <a:pt x="863688" y="49339"/>
                </a:lnTo>
                <a:lnTo>
                  <a:pt x="852182" y="61556"/>
                </a:lnTo>
                <a:lnTo>
                  <a:pt x="876506" y="84434"/>
                </a:lnTo>
                <a:lnTo>
                  <a:pt x="887958" y="72275"/>
                </a:lnTo>
                <a:close/>
              </a:path>
              <a:path extrusionOk="0" h="989329" w="933450">
                <a:moveTo>
                  <a:pt x="887958" y="95205"/>
                </a:moveTo>
                <a:lnTo>
                  <a:pt x="887958" y="72275"/>
                </a:lnTo>
                <a:lnTo>
                  <a:pt x="876506" y="84434"/>
                </a:lnTo>
                <a:lnTo>
                  <a:pt x="887958" y="95205"/>
                </a:lnTo>
                <a:close/>
              </a:path>
            </a:pathLst>
          </a:custGeom>
          <a:solidFill>
            <a:srgbClr val="90C84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1647509" y="5630932"/>
            <a:ext cx="287265" cy="29058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1676338" y="5642736"/>
            <a:ext cx="225869" cy="229870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4677346" y="4993894"/>
            <a:ext cx="535940" cy="0"/>
          </a:xfrm>
          <a:custGeom>
            <a:rect b="b" l="l" r="r" t="t"/>
            <a:pathLst>
              <a:path extrusionOk="0" h="120000" w="535939">
                <a:moveTo>
                  <a:pt x="0" y="0"/>
                </a:moveTo>
                <a:lnTo>
                  <a:pt x="535800" y="0"/>
                </a:lnTo>
              </a:path>
            </a:pathLst>
          </a:custGeom>
          <a:noFill/>
          <a:ln cap="flat" cmpd="sng" w="25375">
            <a:solidFill>
              <a:srgbClr val="231F2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5372317" y="4516780"/>
            <a:ext cx="3132455" cy="0"/>
          </a:xfrm>
          <a:custGeom>
            <a:rect b="b" l="l" r="r" t="t"/>
            <a:pathLst>
              <a:path extrusionOk="0" h="120000" w="3132454">
                <a:moveTo>
                  <a:pt x="0" y="0"/>
                </a:moveTo>
                <a:lnTo>
                  <a:pt x="3132302" y="0"/>
                </a:lnTo>
              </a:path>
            </a:pathLst>
          </a:custGeom>
          <a:noFill/>
          <a:ln cap="flat" cmpd="sng" w="25375">
            <a:solidFill>
              <a:srgbClr val="231F2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5389678" y="3164281"/>
            <a:ext cx="2846705" cy="0"/>
          </a:xfrm>
          <a:custGeom>
            <a:rect b="b" l="l" r="r" t="t"/>
            <a:pathLst>
              <a:path extrusionOk="0" h="120000" w="2846704">
                <a:moveTo>
                  <a:pt x="0" y="0"/>
                </a:moveTo>
                <a:lnTo>
                  <a:pt x="2846095" y="0"/>
                </a:lnTo>
              </a:path>
            </a:pathLst>
          </a:custGeom>
          <a:noFill/>
          <a:ln cap="flat" cmpd="sng" w="25375">
            <a:solidFill>
              <a:srgbClr val="231F2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1889505" y="5752998"/>
            <a:ext cx="3385820" cy="0"/>
          </a:xfrm>
          <a:custGeom>
            <a:rect b="b" l="l" r="r" t="t"/>
            <a:pathLst>
              <a:path extrusionOk="0" h="120000" w="3385820">
                <a:moveTo>
                  <a:pt x="0" y="0"/>
                </a:moveTo>
                <a:lnTo>
                  <a:pt x="3385248" y="0"/>
                </a:lnTo>
              </a:path>
            </a:pathLst>
          </a:custGeom>
          <a:noFill/>
          <a:ln cap="flat" cmpd="sng" w="25375">
            <a:solidFill>
              <a:srgbClr val="231F2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7553311" y="1825999"/>
            <a:ext cx="287254" cy="29058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7582141" y="1837842"/>
            <a:ext cx="225856" cy="22987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5356277" y="1966810"/>
            <a:ext cx="2205355" cy="0"/>
          </a:xfrm>
          <a:custGeom>
            <a:rect b="b" l="l" r="r" t="t"/>
            <a:pathLst>
              <a:path extrusionOk="0" h="120000" w="2205354">
                <a:moveTo>
                  <a:pt x="0" y="0"/>
                </a:moveTo>
                <a:lnTo>
                  <a:pt x="2205151" y="0"/>
                </a:lnTo>
              </a:path>
            </a:pathLst>
          </a:custGeom>
          <a:noFill/>
          <a:ln cap="flat" cmpd="sng" w="25375">
            <a:solidFill>
              <a:srgbClr val="231F2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7907339" y="2383232"/>
            <a:ext cx="1438275" cy="506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Hydrogen Fuel  Cell System</a:t>
            </a:r>
            <a:endParaRPr sz="15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7933628" y="1426250"/>
            <a:ext cx="716419" cy="904659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8801643" y="1536735"/>
            <a:ext cx="779926" cy="354798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8792040" y="2004898"/>
            <a:ext cx="872078" cy="207162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382650" y="5048021"/>
            <a:ext cx="1228204" cy="220510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396013" y="4536160"/>
            <a:ext cx="426339" cy="426326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370624" y="5342041"/>
            <a:ext cx="1186776" cy="76445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891337" y="4606990"/>
            <a:ext cx="837994" cy="269963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607839" y="6113033"/>
            <a:ext cx="713740" cy="2545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Battery</a:t>
            </a:r>
            <a:endParaRPr sz="15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3425088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87" y="25399"/>
                </a:moveTo>
                <a:lnTo>
                  <a:pt x="25387" y="0"/>
                </a:lnTo>
                <a:lnTo>
                  <a:pt x="0" y="0"/>
                </a:lnTo>
                <a:lnTo>
                  <a:pt x="0" y="25400"/>
                </a:lnTo>
                <a:lnTo>
                  <a:pt x="25387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3475875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87" y="25399"/>
                </a:moveTo>
                <a:lnTo>
                  <a:pt x="25387" y="0"/>
                </a:lnTo>
                <a:lnTo>
                  <a:pt x="0" y="0"/>
                </a:lnTo>
                <a:lnTo>
                  <a:pt x="0" y="25399"/>
                </a:lnTo>
                <a:lnTo>
                  <a:pt x="25387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3526663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87" y="25399"/>
                </a:moveTo>
                <a:lnTo>
                  <a:pt x="25387" y="0"/>
                </a:lnTo>
                <a:lnTo>
                  <a:pt x="0" y="0"/>
                </a:lnTo>
                <a:lnTo>
                  <a:pt x="0" y="25399"/>
                </a:lnTo>
                <a:lnTo>
                  <a:pt x="25387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3577437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400" y="25399"/>
                </a:moveTo>
                <a:lnTo>
                  <a:pt x="25400" y="0"/>
                </a:lnTo>
                <a:lnTo>
                  <a:pt x="0" y="0"/>
                </a:lnTo>
                <a:lnTo>
                  <a:pt x="0" y="25399"/>
                </a:lnTo>
                <a:lnTo>
                  <a:pt x="25400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3628225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99" y="25399"/>
                </a:moveTo>
                <a:lnTo>
                  <a:pt x="25399" y="0"/>
                </a:lnTo>
                <a:lnTo>
                  <a:pt x="0" y="0"/>
                </a:lnTo>
                <a:lnTo>
                  <a:pt x="0" y="25399"/>
                </a:lnTo>
                <a:lnTo>
                  <a:pt x="25399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3679012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99" y="25399"/>
                </a:moveTo>
                <a:lnTo>
                  <a:pt x="25399" y="0"/>
                </a:lnTo>
                <a:lnTo>
                  <a:pt x="0" y="0"/>
                </a:lnTo>
                <a:lnTo>
                  <a:pt x="0" y="25399"/>
                </a:lnTo>
                <a:lnTo>
                  <a:pt x="25399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3729799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87" y="25399"/>
                </a:moveTo>
                <a:lnTo>
                  <a:pt x="25387" y="0"/>
                </a:lnTo>
                <a:lnTo>
                  <a:pt x="0" y="0"/>
                </a:lnTo>
                <a:lnTo>
                  <a:pt x="0" y="25399"/>
                </a:lnTo>
                <a:lnTo>
                  <a:pt x="25387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3780586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87" y="25399"/>
                </a:moveTo>
                <a:lnTo>
                  <a:pt x="25387" y="0"/>
                </a:lnTo>
                <a:lnTo>
                  <a:pt x="0" y="0"/>
                </a:lnTo>
                <a:lnTo>
                  <a:pt x="0" y="25399"/>
                </a:lnTo>
                <a:lnTo>
                  <a:pt x="25387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3831374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87" y="25399"/>
                </a:moveTo>
                <a:lnTo>
                  <a:pt x="25387" y="0"/>
                </a:lnTo>
                <a:lnTo>
                  <a:pt x="0" y="0"/>
                </a:lnTo>
                <a:lnTo>
                  <a:pt x="0" y="25399"/>
                </a:lnTo>
                <a:lnTo>
                  <a:pt x="25387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3882161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87" y="25399"/>
                </a:moveTo>
                <a:lnTo>
                  <a:pt x="25387" y="0"/>
                </a:lnTo>
                <a:lnTo>
                  <a:pt x="0" y="0"/>
                </a:lnTo>
                <a:lnTo>
                  <a:pt x="0" y="25399"/>
                </a:lnTo>
                <a:lnTo>
                  <a:pt x="25387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3932935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400" y="25399"/>
                </a:moveTo>
                <a:lnTo>
                  <a:pt x="25400" y="0"/>
                </a:lnTo>
                <a:lnTo>
                  <a:pt x="0" y="0"/>
                </a:lnTo>
                <a:lnTo>
                  <a:pt x="0" y="25399"/>
                </a:lnTo>
                <a:lnTo>
                  <a:pt x="25400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3983723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99" y="25399"/>
                </a:moveTo>
                <a:lnTo>
                  <a:pt x="25399" y="0"/>
                </a:lnTo>
                <a:lnTo>
                  <a:pt x="0" y="0"/>
                </a:lnTo>
                <a:lnTo>
                  <a:pt x="0" y="25399"/>
                </a:lnTo>
                <a:lnTo>
                  <a:pt x="25399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4034510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87" y="25399"/>
                </a:moveTo>
                <a:lnTo>
                  <a:pt x="25387" y="0"/>
                </a:lnTo>
                <a:lnTo>
                  <a:pt x="0" y="0"/>
                </a:lnTo>
                <a:lnTo>
                  <a:pt x="0" y="25399"/>
                </a:lnTo>
                <a:lnTo>
                  <a:pt x="25387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4085297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87" y="25399"/>
                </a:moveTo>
                <a:lnTo>
                  <a:pt x="25387" y="0"/>
                </a:lnTo>
                <a:lnTo>
                  <a:pt x="0" y="0"/>
                </a:lnTo>
                <a:lnTo>
                  <a:pt x="0" y="25399"/>
                </a:lnTo>
                <a:lnTo>
                  <a:pt x="25387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4136085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87" y="25399"/>
                </a:moveTo>
                <a:lnTo>
                  <a:pt x="25387" y="0"/>
                </a:lnTo>
                <a:lnTo>
                  <a:pt x="0" y="0"/>
                </a:lnTo>
                <a:lnTo>
                  <a:pt x="0" y="25399"/>
                </a:lnTo>
                <a:lnTo>
                  <a:pt x="25387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4186872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87" y="25399"/>
                </a:moveTo>
                <a:lnTo>
                  <a:pt x="25387" y="0"/>
                </a:lnTo>
                <a:lnTo>
                  <a:pt x="0" y="0"/>
                </a:lnTo>
                <a:lnTo>
                  <a:pt x="0" y="25399"/>
                </a:lnTo>
                <a:lnTo>
                  <a:pt x="25387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4237647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400" y="25399"/>
                </a:moveTo>
                <a:lnTo>
                  <a:pt x="25400" y="0"/>
                </a:lnTo>
                <a:lnTo>
                  <a:pt x="0" y="0"/>
                </a:lnTo>
                <a:lnTo>
                  <a:pt x="0" y="25399"/>
                </a:lnTo>
                <a:lnTo>
                  <a:pt x="25400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4288434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87" y="25399"/>
                </a:moveTo>
                <a:lnTo>
                  <a:pt x="25387" y="0"/>
                </a:lnTo>
                <a:lnTo>
                  <a:pt x="0" y="0"/>
                </a:lnTo>
                <a:lnTo>
                  <a:pt x="0" y="25399"/>
                </a:lnTo>
                <a:lnTo>
                  <a:pt x="25387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4339221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87" y="25399"/>
                </a:moveTo>
                <a:lnTo>
                  <a:pt x="25387" y="0"/>
                </a:lnTo>
                <a:lnTo>
                  <a:pt x="0" y="0"/>
                </a:lnTo>
                <a:lnTo>
                  <a:pt x="0" y="25399"/>
                </a:lnTo>
                <a:lnTo>
                  <a:pt x="25387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4390009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87" y="25399"/>
                </a:moveTo>
                <a:lnTo>
                  <a:pt x="25387" y="0"/>
                </a:lnTo>
                <a:lnTo>
                  <a:pt x="0" y="0"/>
                </a:lnTo>
                <a:lnTo>
                  <a:pt x="0" y="25399"/>
                </a:lnTo>
                <a:lnTo>
                  <a:pt x="25387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4440796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87" y="25399"/>
                </a:moveTo>
                <a:lnTo>
                  <a:pt x="25387" y="0"/>
                </a:lnTo>
                <a:lnTo>
                  <a:pt x="0" y="0"/>
                </a:lnTo>
                <a:lnTo>
                  <a:pt x="0" y="25399"/>
                </a:lnTo>
                <a:lnTo>
                  <a:pt x="25387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4491570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99" y="25399"/>
                </a:moveTo>
                <a:lnTo>
                  <a:pt x="25399" y="0"/>
                </a:lnTo>
                <a:lnTo>
                  <a:pt x="0" y="0"/>
                </a:lnTo>
                <a:lnTo>
                  <a:pt x="0" y="25399"/>
                </a:lnTo>
                <a:lnTo>
                  <a:pt x="25399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4542358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400" y="25399"/>
                </a:moveTo>
                <a:lnTo>
                  <a:pt x="25400" y="0"/>
                </a:lnTo>
                <a:lnTo>
                  <a:pt x="0" y="0"/>
                </a:lnTo>
                <a:lnTo>
                  <a:pt x="0" y="25399"/>
                </a:lnTo>
                <a:lnTo>
                  <a:pt x="25400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4593145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99" y="25399"/>
                </a:moveTo>
                <a:lnTo>
                  <a:pt x="25399" y="0"/>
                </a:lnTo>
                <a:lnTo>
                  <a:pt x="0" y="0"/>
                </a:lnTo>
                <a:lnTo>
                  <a:pt x="0" y="25399"/>
                </a:lnTo>
                <a:lnTo>
                  <a:pt x="25399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4643932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87" y="25399"/>
                </a:moveTo>
                <a:lnTo>
                  <a:pt x="25387" y="0"/>
                </a:lnTo>
                <a:lnTo>
                  <a:pt x="0" y="0"/>
                </a:lnTo>
                <a:lnTo>
                  <a:pt x="0" y="25399"/>
                </a:lnTo>
                <a:lnTo>
                  <a:pt x="25387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4694720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87" y="25399"/>
                </a:moveTo>
                <a:lnTo>
                  <a:pt x="25387" y="0"/>
                </a:lnTo>
                <a:lnTo>
                  <a:pt x="0" y="0"/>
                </a:lnTo>
                <a:lnTo>
                  <a:pt x="0" y="25399"/>
                </a:lnTo>
                <a:lnTo>
                  <a:pt x="25387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4745507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87" y="25399"/>
                </a:moveTo>
                <a:lnTo>
                  <a:pt x="25387" y="0"/>
                </a:lnTo>
                <a:lnTo>
                  <a:pt x="0" y="0"/>
                </a:lnTo>
                <a:lnTo>
                  <a:pt x="0" y="25399"/>
                </a:lnTo>
                <a:lnTo>
                  <a:pt x="25387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4796282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99" y="25399"/>
                </a:moveTo>
                <a:lnTo>
                  <a:pt x="25399" y="0"/>
                </a:lnTo>
                <a:lnTo>
                  <a:pt x="0" y="0"/>
                </a:lnTo>
                <a:lnTo>
                  <a:pt x="0" y="25399"/>
                </a:lnTo>
                <a:lnTo>
                  <a:pt x="25399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4847069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400" y="25399"/>
                </a:moveTo>
                <a:lnTo>
                  <a:pt x="25400" y="0"/>
                </a:lnTo>
                <a:lnTo>
                  <a:pt x="0" y="0"/>
                </a:lnTo>
                <a:lnTo>
                  <a:pt x="0" y="25399"/>
                </a:lnTo>
                <a:lnTo>
                  <a:pt x="25400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4897856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87" y="25399"/>
                </a:moveTo>
                <a:lnTo>
                  <a:pt x="25387" y="0"/>
                </a:lnTo>
                <a:lnTo>
                  <a:pt x="0" y="0"/>
                </a:lnTo>
                <a:lnTo>
                  <a:pt x="0" y="25399"/>
                </a:lnTo>
                <a:lnTo>
                  <a:pt x="25387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4948644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87" y="25399"/>
                </a:moveTo>
                <a:lnTo>
                  <a:pt x="25387" y="0"/>
                </a:lnTo>
                <a:lnTo>
                  <a:pt x="0" y="0"/>
                </a:lnTo>
                <a:lnTo>
                  <a:pt x="0" y="25399"/>
                </a:lnTo>
                <a:lnTo>
                  <a:pt x="25387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4999431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87" y="25399"/>
                </a:moveTo>
                <a:lnTo>
                  <a:pt x="25387" y="0"/>
                </a:lnTo>
                <a:lnTo>
                  <a:pt x="0" y="0"/>
                </a:lnTo>
                <a:lnTo>
                  <a:pt x="0" y="25399"/>
                </a:lnTo>
                <a:lnTo>
                  <a:pt x="25387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5050218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87" y="25399"/>
                </a:moveTo>
                <a:lnTo>
                  <a:pt x="25387" y="0"/>
                </a:lnTo>
                <a:lnTo>
                  <a:pt x="0" y="0"/>
                </a:lnTo>
                <a:lnTo>
                  <a:pt x="0" y="25399"/>
                </a:lnTo>
                <a:lnTo>
                  <a:pt x="25387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5100993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400" y="25399"/>
                </a:moveTo>
                <a:lnTo>
                  <a:pt x="25400" y="0"/>
                </a:lnTo>
                <a:lnTo>
                  <a:pt x="0" y="0"/>
                </a:lnTo>
                <a:lnTo>
                  <a:pt x="0" y="25399"/>
                </a:lnTo>
                <a:lnTo>
                  <a:pt x="25400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5151780" y="3476345"/>
            <a:ext cx="25400" cy="25400"/>
          </a:xfrm>
          <a:custGeom>
            <a:rect b="b" l="l" r="r" t="t"/>
            <a:pathLst>
              <a:path extrusionOk="0" h="25400" w="25400">
                <a:moveTo>
                  <a:pt x="25399" y="25399"/>
                </a:moveTo>
                <a:lnTo>
                  <a:pt x="25399" y="0"/>
                </a:lnTo>
                <a:lnTo>
                  <a:pt x="0" y="0"/>
                </a:lnTo>
                <a:lnTo>
                  <a:pt x="0" y="25399"/>
                </a:lnTo>
                <a:lnTo>
                  <a:pt x="25399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5202569" y="3476345"/>
            <a:ext cx="15875" cy="25400"/>
          </a:xfrm>
          <a:custGeom>
            <a:rect b="b" l="l" r="r" t="t"/>
            <a:pathLst>
              <a:path extrusionOk="0" h="25400" w="15875">
                <a:moveTo>
                  <a:pt x="15265" y="25399"/>
                </a:moveTo>
                <a:lnTo>
                  <a:pt x="15265" y="0"/>
                </a:lnTo>
                <a:lnTo>
                  <a:pt x="0" y="0"/>
                </a:lnTo>
                <a:lnTo>
                  <a:pt x="0" y="25399"/>
                </a:lnTo>
                <a:lnTo>
                  <a:pt x="15265" y="2539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722235" y="2476221"/>
            <a:ext cx="1184275" cy="506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125095" lvl="0" marL="12700" marR="5080" rtl="0" algn="l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Solar and  Wind Power</a:t>
            </a:r>
            <a:endParaRPr sz="15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3133079" y="3319945"/>
            <a:ext cx="326085" cy="328802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3185198" y="3354730"/>
            <a:ext cx="225856" cy="22987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2077277" y="2122254"/>
            <a:ext cx="930173" cy="1148277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7616329" y="3279228"/>
            <a:ext cx="764540" cy="2296160"/>
          </a:xfrm>
          <a:custGeom>
            <a:rect b="b" l="l" r="r" t="t"/>
            <a:pathLst>
              <a:path extrusionOk="0" h="2296160" w="764540">
                <a:moveTo>
                  <a:pt x="732418" y="100561"/>
                </a:moveTo>
                <a:lnTo>
                  <a:pt x="700570" y="90416"/>
                </a:lnTo>
                <a:lnTo>
                  <a:pt x="0" y="2285771"/>
                </a:lnTo>
                <a:lnTo>
                  <a:pt x="31851" y="2295905"/>
                </a:lnTo>
                <a:lnTo>
                  <a:pt x="732418" y="100561"/>
                </a:lnTo>
                <a:close/>
              </a:path>
              <a:path extrusionOk="0" h="2296160" w="764540">
                <a:moveTo>
                  <a:pt x="764222" y="110693"/>
                </a:moveTo>
                <a:lnTo>
                  <a:pt x="746963" y="0"/>
                </a:lnTo>
                <a:lnTo>
                  <a:pt x="668782" y="80289"/>
                </a:lnTo>
                <a:lnTo>
                  <a:pt x="700570" y="90416"/>
                </a:lnTo>
                <a:lnTo>
                  <a:pt x="705650" y="74498"/>
                </a:lnTo>
                <a:lnTo>
                  <a:pt x="737501" y="84632"/>
                </a:lnTo>
                <a:lnTo>
                  <a:pt x="737501" y="102180"/>
                </a:lnTo>
                <a:lnTo>
                  <a:pt x="764222" y="110693"/>
                </a:lnTo>
                <a:close/>
              </a:path>
              <a:path extrusionOk="0" h="2296160" w="764540">
                <a:moveTo>
                  <a:pt x="737501" y="84632"/>
                </a:moveTo>
                <a:lnTo>
                  <a:pt x="705650" y="74498"/>
                </a:lnTo>
                <a:lnTo>
                  <a:pt x="700570" y="90416"/>
                </a:lnTo>
                <a:lnTo>
                  <a:pt x="732418" y="100561"/>
                </a:lnTo>
                <a:lnTo>
                  <a:pt x="737501" y="84632"/>
                </a:lnTo>
                <a:close/>
              </a:path>
              <a:path extrusionOk="0" h="2296160" w="764540">
                <a:moveTo>
                  <a:pt x="737501" y="102180"/>
                </a:moveTo>
                <a:lnTo>
                  <a:pt x="737501" y="84632"/>
                </a:lnTo>
                <a:lnTo>
                  <a:pt x="732418" y="100561"/>
                </a:lnTo>
                <a:lnTo>
                  <a:pt x="737501" y="102180"/>
                </a:lnTo>
                <a:close/>
              </a:path>
            </a:pathLst>
          </a:custGeom>
          <a:solidFill>
            <a:srgbClr val="90C84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7763219" y="5938231"/>
            <a:ext cx="471805" cy="2545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AHG</a:t>
            </a:r>
            <a:endParaRPr sz="15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6424766" y="4875619"/>
            <a:ext cx="1206817" cy="1385900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230701" y="3624252"/>
            <a:ext cx="1305560" cy="452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244475" lvl="0" marL="127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Unstable  Discontinuous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 txBox="1"/>
          <p:nvPr>
            <p:ph idx="12" type="sldNum"/>
          </p:nvPr>
        </p:nvSpPr>
        <p:spPr>
          <a:xfrm>
            <a:off x="12301928" y="6439391"/>
            <a:ext cx="149295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6"/>
          <p:cNvSpPr txBox="1"/>
          <p:nvPr/>
        </p:nvSpPr>
        <p:spPr>
          <a:xfrm>
            <a:off x="8828379" y="3594407"/>
            <a:ext cx="1545590" cy="1613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74295" lvl="0" marL="828039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Stable  Reliable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438784" rtl="0" algn="l">
              <a:lnSpc>
                <a:spcPct val="101800"/>
              </a:lnSpc>
              <a:spcBef>
                <a:spcPts val="155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Large-scale  mass  production</a:t>
            </a:r>
            <a:endParaRPr sz="15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8166100" y="9548"/>
            <a:ext cx="1367258" cy="1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6"/>
          <p:cNvSpPr/>
          <p:nvPr/>
        </p:nvSpPr>
        <p:spPr>
          <a:xfrm>
            <a:off x="9533358" y="771359"/>
            <a:ext cx="1159789" cy="489140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/>
          <p:nvPr>
            <p:ph type="title"/>
          </p:nvPr>
        </p:nvSpPr>
        <p:spPr>
          <a:xfrm>
            <a:off x="69248" y="785123"/>
            <a:ext cx="6398260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choose us in telecom bachup ?</a:t>
            </a:r>
            <a:endParaRPr/>
          </a:p>
        </p:txBody>
      </p:sp>
      <p:graphicFrame>
        <p:nvGraphicFramePr>
          <p:cNvPr id="188" name="Google Shape;188;p7"/>
          <p:cNvGraphicFramePr/>
          <p:nvPr/>
        </p:nvGraphicFramePr>
        <p:xfrm>
          <a:off x="207761" y="16474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{6501CC35-B5B1-4950-9D54-A13C6863AA76}</a:tableStyleId>
              </a:tblPr>
              <a:tblGrid>
                <a:gridCol w="1647200"/>
                <a:gridCol w="2092325"/>
                <a:gridCol w="3217550"/>
                <a:gridCol w="3217550"/>
              </a:tblGrid>
              <a:tr h="335275">
                <a:tc gridSpan="4">
                  <a:txBody>
                    <a:bodyPr/>
                    <a:lstStyle/>
                    <a:p>
                      <a:pPr indent="0" lvl="0" marL="21253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5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Parameters	AHG	Gasoline Generator</a:t>
                      </a:r>
                      <a:r>
                        <a:rPr b="1" baseline="30000" lang="en-US" sz="1575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aseline="30000" sz="1575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0" marR="0" marL="0">
                    <a:solidFill>
                      <a:srgbClr val="5397D1"/>
                    </a:solidFill>
                  </a:tcPr>
                </a:tc>
                <a:tc hMerge="1"/>
                <a:tc hMerge="1"/>
                <a:tc hMerge="1"/>
              </a:tr>
              <a:tr h="254625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4445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Cost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25" marB="0" marR="0" marL="0">
                    <a:lnL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C5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Fuel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C5E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1607185" marR="0" rtl="0" algn="l">
                        <a:lnSpc>
                          <a:spcPct val="1177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Methanol Water	Gasoline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800" marB="0" marR="0" marL="0">
                    <a:lnR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4625">
                <a:tc vMerge="1"/>
                <a:tc>
                  <a:txBody>
                    <a:bodyPr/>
                    <a:lstStyle/>
                    <a:p>
                      <a:pPr indent="0" lvl="0" marL="444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CAPEX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C5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6990" rtl="0" algn="r">
                        <a:lnSpc>
                          <a:spcPct val="1177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$4,000/kW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800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BE1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7625" rtl="0" algn="r">
                        <a:lnSpc>
                          <a:spcPct val="1177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$200/kW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800" marB="0" marR="0" marL="0">
                    <a:lnR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D235"/>
                    </a:solidFill>
                  </a:tcPr>
                </a:tc>
              </a:tr>
              <a:tr h="255275">
                <a:tc vMerge="1"/>
                <a:tc>
                  <a:txBody>
                    <a:bodyPr/>
                    <a:lstStyle/>
                    <a:p>
                      <a:pPr indent="0" lvl="0" marL="63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OPEX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C5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6990" rtl="0" algn="r">
                        <a:lnSpc>
                          <a:spcPct val="1177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$0.30/kWh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800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D2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7625" rtl="0" algn="r">
                        <a:lnSpc>
                          <a:spcPct val="1177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$0.45/kWh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800" marB="0" marR="0" marL="0">
                    <a:lnR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BE12"/>
                    </a:solidFill>
                  </a:tcPr>
                </a:tc>
              </a:tr>
              <a:tr h="254625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0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Usage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75" marB="0" marR="0" marL="0">
                    <a:lnL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9A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Lifetime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9A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5720" rtl="0" algn="r">
                        <a:lnSpc>
                          <a:spcPct val="1177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&gt;10years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800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D2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5085" rtl="0" algn="r">
                        <a:lnSpc>
                          <a:spcPct val="1177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 years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800" marB="0" marR="0" marL="0">
                    <a:lnR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BE12"/>
                    </a:solidFill>
                  </a:tcPr>
                </a:tc>
              </a:tr>
              <a:tr h="255275">
                <a:tc vMerge="1"/>
                <a:tc>
                  <a:txBody>
                    <a:bodyPr/>
                    <a:lstStyle/>
                    <a:p>
                      <a:pPr indent="0" lvl="0" marL="31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Continuous service life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9A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5085" rtl="0" algn="r">
                        <a:lnSpc>
                          <a:spcPct val="1177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&gt;5,000 h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800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D2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4450" rtl="0" algn="r">
                        <a:lnSpc>
                          <a:spcPct val="1177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&lt;200 h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800" marB="0" marR="0" marL="0">
                    <a:lnR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1D24"/>
                    </a:solidFill>
                  </a:tcPr>
                </a:tc>
              </a:tr>
              <a:tr h="254625">
                <a:tc vMerge="1"/>
                <a:tc>
                  <a:txBody>
                    <a:bodyPr/>
                    <a:lstStyle/>
                    <a:p>
                      <a:pPr indent="0" lvl="0" marL="63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 environment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9A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5720" rtl="0" algn="r">
                        <a:lnSpc>
                          <a:spcPct val="1177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Field and Outdoor + Indoor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800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D2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4450" rtl="0" algn="r">
                        <a:lnSpc>
                          <a:spcPct val="1177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Unable to prevent rain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800" marB="0" marR="0" marL="0">
                    <a:lnR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BE12"/>
                    </a:solidFill>
                  </a:tcPr>
                </a:tc>
              </a:tr>
              <a:tr h="255275">
                <a:tc rowSpan="7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8382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Environmental test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Solid pollution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6990" rtl="0" algn="r">
                        <a:lnSpc>
                          <a:spcPct val="1177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Recyclable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800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D2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8260" rtl="0" algn="r">
                        <a:lnSpc>
                          <a:spcPct val="1177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Scrap parts and steel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800" marB="0" marR="0" marL="0">
                    <a:lnR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BE12"/>
                    </a:solidFill>
                  </a:tcPr>
                </a:tc>
              </a:tr>
              <a:tr h="254625">
                <a:tc vMerge="1"/>
                <a:tc>
                  <a:txBody>
                    <a:bodyPr/>
                    <a:lstStyle/>
                    <a:p>
                      <a:pPr indent="0" lvl="0" marL="381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Noise pollution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4450" rtl="0" algn="r">
                        <a:lnSpc>
                          <a:spcPct val="1174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&lt;30dB (7m)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800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D2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4450" rtl="0" algn="r">
                        <a:lnSpc>
                          <a:spcPct val="1174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70dB (7m)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800" marB="0" marR="0" marL="0">
                    <a:lnR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BE12"/>
                    </a:solidFill>
                  </a:tcPr>
                </a:tc>
              </a:tr>
              <a:tr h="255275">
                <a:tc vMerge="1"/>
                <a:tc>
                  <a:txBody>
                    <a:bodyPr/>
                    <a:lstStyle/>
                    <a:p>
                      <a:pPr indent="0" lvl="0" marL="571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Emission CO</a:t>
                      </a:r>
                      <a:r>
                        <a:rPr b="1" baseline="-25000" lang="en-US" sz="12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aseline="-2500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6355" rtl="0" algn="r">
                        <a:lnSpc>
                          <a:spcPct val="1174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783 g/kWh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800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D2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6990" rtl="0" algn="r">
                        <a:lnSpc>
                          <a:spcPct val="1174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1500.0 g/kWh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800" marB="0" marR="0" marL="0">
                    <a:lnR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BE12"/>
                    </a:solidFill>
                  </a:tcPr>
                </a:tc>
              </a:tr>
              <a:tr h="254625">
                <a:tc vMerge="1"/>
                <a:tc>
                  <a:txBody>
                    <a:bodyPr/>
                    <a:lstStyle/>
                    <a:p>
                      <a:pPr indent="0" lvl="0" marL="50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Emission CO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100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6355" rtl="0" algn="r">
                        <a:lnSpc>
                          <a:spcPct val="1174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 g/kWh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800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D2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5085" rtl="0" algn="r">
                        <a:lnSpc>
                          <a:spcPct val="1174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8.0 g/kWh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800" marB="0" marR="0" marL="0">
                    <a:lnR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BE12"/>
                    </a:solidFill>
                  </a:tcPr>
                </a:tc>
              </a:tr>
              <a:tr h="255275">
                <a:tc vMerge="1"/>
                <a:tc>
                  <a:txBody>
                    <a:bodyPr/>
                    <a:lstStyle/>
                    <a:p>
                      <a:pPr indent="0" lvl="0" marL="571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Emission NOx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725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6355" rtl="0" algn="r">
                        <a:lnSpc>
                          <a:spcPct val="1174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 g/kWh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1425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D2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5085" rtl="0" algn="r">
                        <a:lnSpc>
                          <a:spcPct val="1174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7.5 g/kWh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1425" marB="0" marR="0" marL="0">
                    <a:lnR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BE12"/>
                    </a:solidFill>
                  </a:tcPr>
                </a:tc>
              </a:tr>
              <a:tr h="254625">
                <a:tc vMerge="1"/>
                <a:tc>
                  <a:txBody>
                    <a:bodyPr/>
                    <a:lstStyle/>
                    <a:p>
                      <a:pPr indent="0" lvl="0" marL="698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Emission SOx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725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6355" rtl="0" algn="r">
                        <a:lnSpc>
                          <a:spcPct val="1174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 g/kWh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1425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D2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6355" rtl="0" algn="r">
                        <a:lnSpc>
                          <a:spcPct val="1174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12.0 g/kWh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1425" marB="0" marR="0" marL="0">
                    <a:lnR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BE12"/>
                    </a:solidFill>
                  </a:tcPr>
                </a:tc>
              </a:tr>
              <a:tr h="255275">
                <a:tc vMerge="1"/>
                <a:tc>
                  <a:txBody>
                    <a:bodyPr/>
                    <a:lstStyle/>
                    <a:p>
                      <a:pPr indent="0" lvl="0" marL="63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PM 2.5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725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6355" rtl="0" algn="r">
                        <a:lnSpc>
                          <a:spcPct val="1174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 g/kWh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1425" marB="0" marR="0" marL="0"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D2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5085" rtl="0" algn="r">
                        <a:lnSpc>
                          <a:spcPct val="1174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u="none" cap="none" strike="noStrike">
                          <a:solidFill>
                            <a:srgbClr val="231F2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0.8 g/kWh</a:t>
                      </a:r>
                      <a:endParaRPr sz="155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1425" marB="0" marR="0" marL="0">
                    <a:lnR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3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BE12"/>
                    </a:solidFill>
                  </a:tcPr>
                </a:tc>
              </a:tr>
            </a:tbl>
          </a:graphicData>
        </a:graphic>
      </p:graphicFrame>
      <p:sp>
        <p:nvSpPr>
          <p:cNvPr id="189" name="Google Shape;189;p7"/>
          <p:cNvSpPr txBox="1"/>
          <p:nvPr/>
        </p:nvSpPr>
        <p:spPr>
          <a:xfrm>
            <a:off x="217062" y="5948948"/>
            <a:ext cx="7032625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1 EPA standard of performance for stationary compression ignition intimal combustion engines: Final Rule July 11, 2006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9533358" y="771361"/>
            <a:ext cx="1159789" cy="4831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 txBox="1"/>
          <p:nvPr>
            <p:ph idx="12" type="sldNum"/>
          </p:nvPr>
        </p:nvSpPr>
        <p:spPr>
          <a:xfrm>
            <a:off x="12301928" y="6439391"/>
            <a:ext cx="149295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2" name="Google Shape;19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66100" y="9548"/>
            <a:ext cx="1367258" cy="1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/>
          <p:nvPr/>
        </p:nvSpPr>
        <p:spPr>
          <a:xfrm>
            <a:off x="1763" y="1296581"/>
            <a:ext cx="10691495" cy="0"/>
          </a:xfrm>
          <a:custGeom>
            <a:rect b="b" l="l" r="r" t="t"/>
            <a:pathLst>
              <a:path extrusionOk="0" h="120000" w="10691495">
                <a:moveTo>
                  <a:pt x="0" y="0"/>
                </a:moveTo>
                <a:lnTo>
                  <a:pt x="10691380" y="0"/>
                </a:lnTo>
              </a:path>
            </a:pathLst>
          </a:custGeom>
          <a:noFill/>
          <a:ln cap="flat" cmpd="sng" w="72150">
            <a:solidFill>
              <a:srgbClr val="10AA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69248" y="785123"/>
            <a:ext cx="3027680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Product contrast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1151117" y="3918711"/>
            <a:ext cx="2237249" cy="22372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2089634" y="4333800"/>
            <a:ext cx="1052195" cy="511175"/>
          </a:xfrm>
          <a:custGeom>
            <a:rect b="b" l="l" r="r" t="t"/>
            <a:pathLst>
              <a:path extrusionOk="0" h="511175" w="1052195">
                <a:moveTo>
                  <a:pt x="1052131" y="278980"/>
                </a:moveTo>
                <a:lnTo>
                  <a:pt x="986637" y="0"/>
                </a:lnTo>
                <a:lnTo>
                  <a:pt x="0" y="231876"/>
                </a:lnTo>
                <a:lnTo>
                  <a:pt x="65608" y="510857"/>
                </a:lnTo>
                <a:lnTo>
                  <a:pt x="1052131" y="278980"/>
                </a:lnTo>
                <a:close/>
              </a:path>
            </a:pathLst>
          </a:custGeom>
          <a:solidFill>
            <a:srgbClr val="FBCD3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6661738" y="6042215"/>
            <a:ext cx="3750310" cy="2545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Aqueous Hydrogen Power Generator</a:t>
            </a:r>
            <a:endParaRPr sz="15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7552740" y="3882631"/>
            <a:ext cx="1908454" cy="219177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6391789" y="1439667"/>
            <a:ext cx="3204210" cy="2164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-501015" lvl="0" marL="513715" marR="0" rtl="0" algn="l">
              <a:spcBef>
                <a:spcPts val="0"/>
              </a:spcBef>
              <a:spcAft>
                <a:spcPts val="0"/>
              </a:spcAft>
              <a:buClr>
                <a:srgbClr val="00AD4C"/>
              </a:buClr>
              <a:buSzPts val="2800"/>
              <a:buFont typeface="Noto Sans Symbols"/>
              <a:buChar char="✔"/>
            </a:pPr>
            <a:r>
              <a:rPr b="1" lang="en-US" sz="2800">
                <a:solidFill>
                  <a:srgbClr val="00AD4C"/>
                </a:solidFill>
                <a:latin typeface="Arial"/>
                <a:ea typeface="Arial"/>
                <a:cs typeface="Arial"/>
                <a:sym typeface="Arial"/>
              </a:rPr>
              <a:t>Quiet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1015" lvl="0" marL="513715" marR="0" rtl="0" algn="l">
              <a:spcBef>
                <a:spcPts val="5"/>
              </a:spcBef>
              <a:spcAft>
                <a:spcPts val="0"/>
              </a:spcAft>
              <a:buClr>
                <a:srgbClr val="00AD4C"/>
              </a:buClr>
              <a:buSzPts val="2800"/>
              <a:buFont typeface="Noto Sans Symbols"/>
              <a:buChar char="✔"/>
            </a:pPr>
            <a:r>
              <a:rPr b="1" lang="en-US" sz="2800">
                <a:solidFill>
                  <a:srgbClr val="00AD4C"/>
                </a:solidFill>
                <a:latin typeface="Arial"/>
                <a:ea typeface="Arial"/>
                <a:cs typeface="Arial"/>
                <a:sym typeface="Arial"/>
              </a:rPr>
              <a:t>Reliable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1015" lvl="0" marL="513715" marR="0" rtl="0" algn="l">
              <a:spcBef>
                <a:spcPts val="10"/>
              </a:spcBef>
              <a:spcAft>
                <a:spcPts val="0"/>
              </a:spcAft>
              <a:buClr>
                <a:srgbClr val="00AD4C"/>
              </a:buClr>
              <a:buSzPts val="2800"/>
              <a:buFont typeface="Noto Sans Symbols"/>
              <a:buChar char="✔"/>
            </a:pPr>
            <a:r>
              <a:rPr b="1" lang="en-US" sz="2800">
                <a:solidFill>
                  <a:srgbClr val="00AD4C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1015" lvl="0" marL="513715" marR="5080" rtl="0" algn="l">
              <a:spcBef>
                <a:spcPts val="10"/>
              </a:spcBef>
              <a:spcAft>
                <a:spcPts val="0"/>
              </a:spcAft>
              <a:buClr>
                <a:srgbClr val="00AD4C"/>
              </a:buClr>
              <a:buSzPts val="2800"/>
              <a:buFont typeface="Noto Sans Symbols"/>
              <a:buChar char="✔"/>
            </a:pPr>
            <a:r>
              <a:rPr b="1" lang="en-US" sz="2800">
                <a:solidFill>
                  <a:srgbClr val="00AD4C"/>
                </a:solidFill>
                <a:latin typeface="Arial"/>
                <a:ea typeface="Arial"/>
                <a:cs typeface="Arial"/>
                <a:sym typeface="Arial"/>
              </a:rPr>
              <a:t>Worh Never  Stop for 5666h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876201" y="1444482"/>
            <a:ext cx="5521325" cy="4917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-501015" lvl="0" marL="513715" marR="0" rtl="0" algn="l"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2800"/>
              <a:buFont typeface="Noto Sans Symbols"/>
              <a:buChar char="■"/>
            </a:pPr>
            <a:r>
              <a:rPr b="1" lang="en-US" sz="2800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Noisy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1015" lvl="0" marL="513715" marR="0" rtl="0" algn="l">
              <a:spcBef>
                <a:spcPts val="5"/>
              </a:spcBef>
              <a:spcAft>
                <a:spcPts val="0"/>
              </a:spcAft>
              <a:buClr>
                <a:srgbClr val="ED1C24"/>
              </a:buClr>
              <a:buSzPts val="2800"/>
              <a:buFont typeface="Noto Sans Symbols"/>
              <a:buChar char="■"/>
            </a:pPr>
            <a:r>
              <a:rPr b="1" lang="en-US" sz="2800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Pollution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1015" lvl="0" marL="513715" marR="2043429" rtl="0" algn="l">
              <a:spcBef>
                <a:spcPts val="10"/>
              </a:spcBef>
              <a:spcAft>
                <a:spcPts val="0"/>
              </a:spcAft>
              <a:buClr>
                <a:srgbClr val="ED1C24"/>
              </a:buClr>
              <a:buSzPts val="2800"/>
              <a:buFont typeface="Noto Sans Symbols"/>
              <a:buChar char="■"/>
            </a:pPr>
            <a:r>
              <a:rPr b="1" lang="en-US" sz="2800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Unable to worh  continuously for  long hours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008630" marR="5080" rtl="0" algn="l">
              <a:lnSpc>
                <a:spcPct val="100200"/>
              </a:lnSpc>
              <a:spcBef>
                <a:spcPts val="1995"/>
              </a:spcBef>
              <a:spcAft>
                <a:spcPts val="0"/>
              </a:spcAft>
              <a:buNone/>
            </a:pPr>
            <a:r>
              <a:rPr b="1" lang="en-US" sz="3150">
                <a:solidFill>
                  <a:srgbClr val="00AD4C"/>
                </a:solidFill>
                <a:latin typeface="Trebuchet MS"/>
                <a:ea typeface="Trebuchet MS"/>
                <a:cs typeface="Trebuchet MS"/>
                <a:sym typeface="Trebuchet MS"/>
              </a:rPr>
              <a:t>Optimal choice  of Typhoon &amp;  bad weather</a:t>
            </a:r>
            <a:endParaRPr sz="31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3008630" marR="0" rtl="0" algn="l"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3150">
                <a:solidFill>
                  <a:srgbClr val="00AD4C"/>
                </a:solidFill>
                <a:latin typeface="Trebuchet MS"/>
                <a:ea typeface="Trebuchet MS"/>
                <a:cs typeface="Trebuchet MS"/>
                <a:sym typeface="Trebuchet MS"/>
              </a:rPr>
              <a:t>power Backup</a:t>
            </a:r>
            <a:endParaRPr sz="31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29894" marR="0" rtl="0" algn="l">
              <a:spcBef>
                <a:spcPts val="2675"/>
              </a:spcBef>
              <a:spcAft>
                <a:spcPts val="0"/>
              </a:spcAft>
              <a:buNone/>
            </a:pPr>
            <a:r>
              <a:rPr b="1" lang="en-US" sz="155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Gasoline Generator</a:t>
            </a:r>
            <a:endParaRPr sz="15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6323205" y="4644417"/>
            <a:ext cx="1005205" cy="749935"/>
          </a:xfrm>
          <a:custGeom>
            <a:rect b="b" l="l" r="r" t="t"/>
            <a:pathLst>
              <a:path extrusionOk="0" h="749935" w="1005204">
                <a:moveTo>
                  <a:pt x="630135" y="562305"/>
                </a:moveTo>
                <a:lnTo>
                  <a:pt x="630135" y="187426"/>
                </a:lnTo>
                <a:lnTo>
                  <a:pt x="0" y="187426"/>
                </a:lnTo>
                <a:lnTo>
                  <a:pt x="0" y="562305"/>
                </a:lnTo>
                <a:lnTo>
                  <a:pt x="630135" y="562305"/>
                </a:lnTo>
                <a:close/>
              </a:path>
              <a:path extrusionOk="0" h="749935" w="1005204">
                <a:moveTo>
                  <a:pt x="1005014" y="374865"/>
                </a:moveTo>
                <a:lnTo>
                  <a:pt x="630135" y="0"/>
                </a:lnTo>
                <a:lnTo>
                  <a:pt x="630135" y="749744"/>
                </a:lnTo>
                <a:lnTo>
                  <a:pt x="1005014" y="374865"/>
                </a:lnTo>
                <a:close/>
              </a:path>
            </a:pathLst>
          </a:custGeom>
          <a:solidFill>
            <a:srgbClr val="90C84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6323205" y="4644417"/>
            <a:ext cx="1005205" cy="749935"/>
          </a:xfrm>
          <a:custGeom>
            <a:rect b="b" l="l" r="r" t="t"/>
            <a:pathLst>
              <a:path extrusionOk="0" h="749935" w="1005204">
                <a:moveTo>
                  <a:pt x="0" y="187426"/>
                </a:moveTo>
                <a:lnTo>
                  <a:pt x="630135" y="187426"/>
                </a:lnTo>
                <a:lnTo>
                  <a:pt x="630135" y="0"/>
                </a:lnTo>
                <a:lnTo>
                  <a:pt x="1005014" y="374865"/>
                </a:lnTo>
                <a:lnTo>
                  <a:pt x="630135" y="749744"/>
                </a:lnTo>
                <a:lnTo>
                  <a:pt x="630135" y="562305"/>
                </a:lnTo>
                <a:lnTo>
                  <a:pt x="0" y="562305"/>
                </a:lnTo>
                <a:lnTo>
                  <a:pt x="0" y="187426"/>
                </a:lnTo>
                <a:close/>
              </a:path>
            </a:pathLst>
          </a:custGeom>
          <a:noFill/>
          <a:ln cap="flat" cmpd="sng" w="10675">
            <a:solidFill>
              <a:srgbClr val="306A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9533358" y="771359"/>
            <a:ext cx="1159789" cy="48914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 txBox="1"/>
          <p:nvPr>
            <p:ph idx="12" type="sldNum"/>
          </p:nvPr>
        </p:nvSpPr>
        <p:spPr>
          <a:xfrm>
            <a:off x="12301928" y="6439391"/>
            <a:ext cx="149295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9" name="Google Shape;20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66100" y="9548"/>
            <a:ext cx="1367258" cy="1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DD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2019-03-21T07:46:44Z</dcterms:created>
  <dc:creator>向 德成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2019-03-21T00:00:00Z</vt:filetime>
  </property>
</Properties>
</file>